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8/20/2021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빅데이터</a:t>
            </a:r>
            <a:r>
              <a:rPr lang="ko-KR" altLang="en-US" dirty="0" smtClean="0"/>
              <a:t>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기술 환경 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가상 머신 생성 및 </a:t>
            </a:r>
            <a:r>
              <a:rPr lang="en-US" altLang="ko-KR" sz="2400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</a:t>
            </a:r>
            <a:r>
              <a:rPr lang="ko-KR" altLang="en-US" sz="2400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설치</a:t>
            </a:r>
            <a:endParaRPr lang="en-US" altLang="ko-KR" sz="2400" dirty="0" smtClean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r>
              <a:rPr lang="en-US" altLang="ko-KR" sz="240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240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         </a:t>
            </a:r>
            <a:r>
              <a:rPr lang="ko-KR" altLang="en-US" sz="2400" dirty="0" err="1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빅테이터</a:t>
            </a:r>
            <a:r>
              <a:rPr lang="ko-KR" altLang="en-US" sz="2400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강병화</a:t>
            </a:r>
            <a:endParaRPr lang="en-US" altLang="ko-KR" sz="2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2340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네트워크 활성화 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68" y="1791222"/>
            <a:ext cx="10033347" cy="4972833"/>
          </a:xfrm>
        </p:spPr>
      </p:pic>
    </p:spTree>
    <p:extLst>
      <p:ext uri="{BB962C8B-B14F-4D97-AF65-F5344CB8AC3E}">
        <p14:creationId xmlns:p14="http://schemas.microsoft.com/office/powerpoint/2010/main" val="501651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사용자이름 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7" y="1766170"/>
            <a:ext cx="9385001" cy="4897677"/>
          </a:xfrm>
        </p:spPr>
      </p:pic>
    </p:spTree>
    <p:extLst>
      <p:ext uri="{BB962C8B-B14F-4D97-AF65-F5344CB8AC3E}">
        <p14:creationId xmlns:p14="http://schemas.microsoft.com/office/powerpoint/2010/main" val="3320501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Net-tools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패키지 설치 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1828800"/>
            <a:ext cx="9908087" cy="4784942"/>
          </a:xfrm>
        </p:spPr>
      </p:pic>
    </p:spTree>
    <p:extLst>
      <p:ext uri="{BB962C8B-B14F-4D97-AF65-F5344CB8AC3E}">
        <p14:creationId xmlns:p14="http://schemas.microsoft.com/office/powerpoint/2010/main" val="4087189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Wget</a:t>
            </a:r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패키지 설치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343" y="1878904"/>
            <a:ext cx="10283868" cy="4747364"/>
          </a:xfrm>
        </p:spPr>
      </p:pic>
    </p:spTree>
    <p:extLst>
      <p:ext uri="{BB962C8B-B14F-4D97-AF65-F5344CB8AC3E}">
        <p14:creationId xmlns:p14="http://schemas.microsoft.com/office/powerpoint/2010/main" val="2497870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Vim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패키지 설치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95" y="1766170"/>
            <a:ext cx="10171134" cy="4809994"/>
          </a:xfrm>
        </p:spPr>
      </p:pic>
    </p:spTree>
    <p:extLst>
      <p:ext uri="{BB962C8B-B14F-4D97-AF65-F5344CB8AC3E}">
        <p14:creationId xmlns:p14="http://schemas.microsoft.com/office/powerpoint/2010/main" val="2006796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가상 머신 이름 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868" y="1903956"/>
            <a:ext cx="9995769" cy="4822521"/>
          </a:xfrm>
        </p:spPr>
      </p:pic>
    </p:spTree>
    <p:extLst>
      <p:ext uri="{BB962C8B-B14F-4D97-AF65-F5344CB8AC3E}">
        <p14:creationId xmlns:p14="http://schemas.microsoft.com/office/powerpoint/2010/main" val="3450395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Ram : 1gb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" y="1929008"/>
            <a:ext cx="10111510" cy="4734839"/>
          </a:xfrm>
        </p:spPr>
      </p:pic>
    </p:spTree>
    <p:extLst>
      <p:ext uri="{BB962C8B-B14F-4D97-AF65-F5344CB8AC3E}">
        <p14:creationId xmlns:p14="http://schemas.microsoft.com/office/powerpoint/2010/main" val="4253274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하드디스크 용량 </a:t>
            </a:r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20gb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395" y="1966586"/>
            <a:ext cx="10020821" cy="4797469"/>
          </a:xfrm>
        </p:spPr>
      </p:pic>
    </p:spTree>
    <p:extLst>
      <p:ext uri="{BB962C8B-B14F-4D97-AF65-F5344CB8AC3E}">
        <p14:creationId xmlns:p14="http://schemas.microsoft.com/office/powerpoint/2010/main" val="1449848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cEntos8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설치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07" y="1803748"/>
            <a:ext cx="9820405" cy="4885151"/>
          </a:xfrm>
        </p:spPr>
      </p:pic>
    </p:spTree>
    <p:extLst>
      <p:ext uri="{BB962C8B-B14F-4D97-AF65-F5344CB8AC3E}">
        <p14:creationId xmlns:p14="http://schemas.microsoft.com/office/powerpoint/2010/main" val="1527992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Centos8 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언어 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025" y="1878904"/>
            <a:ext cx="9820405" cy="4860099"/>
          </a:xfrm>
        </p:spPr>
      </p:pic>
    </p:spTree>
    <p:extLst>
      <p:ext uri="{BB962C8B-B14F-4D97-AF65-F5344CB8AC3E}">
        <p14:creationId xmlns:p14="http://schemas.microsoft.com/office/powerpoint/2010/main" val="1498383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Centos8 </a:t>
            </a:r>
            <a:r>
              <a:rPr lang="ko-KR" altLang="en-US" dirty="0" err="1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최소설치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47" y="1891430"/>
            <a:ext cx="9820405" cy="4772417"/>
          </a:xfrm>
        </p:spPr>
      </p:pic>
    </p:spTree>
    <p:extLst>
      <p:ext uri="{BB962C8B-B14F-4D97-AF65-F5344CB8AC3E}">
        <p14:creationId xmlns:p14="http://schemas.microsoft.com/office/powerpoint/2010/main" val="166420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Centos8 </a:t>
            </a:r>
            <a:r>
              <a:rPr lang="ko-KR" altLang="en-US" dirty="0" err="1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자동파티션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설정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663" y="1891430"/>
            <a:ext cx="10119340" cy="4797469"/>
          </a:xfrm>
        </p:spPr>
      </p:pic>
    </p:spTree>
    <p:extLst>
      <p:ext uri="{BB962C8B-B14F-4D97-AF65-F5344CB8AC3E}">
        <p14:creationId xmlns:p14="http://schemas.microsoft.com/office/powerpoint/2010/main" val="1381083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CENTOS </a:t>
            </a:r>
            <a:r>
              <a:rPr lang="ko-KR" altLang="en-US" dirty="0" err="1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커널덤프</a:t>
            </a:r>
            <a:r>
              <a:rPr lang="ko-KR" altLang="en-US" dirty="0" smtClean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비활성화</a:t>
            </a:r>
            <a:endParaRPr lang="ko-KR" altLang="en-US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499" y="1916482"/>
            <a:ext cx="9832931" cy="4672208"/>
          </a:xfrm>
        </p:spPr>
      </p:pic>
    </p:spTree>
    <p:extLst>
      <p:ext uri="{BB962C8B-B14F-4D97-AF65-F5344CB8AC3E}">
        <p14:creationId xmlns:p14="http://schemas.microsoft.com/office/powerpoint/2010/main" val="23244185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전체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23</TotalTime>
  <Words>52</Words>
  <Application>Microsoft Office PowerPoint</Application>
  <PresentationFormat>와이드스크린</PresentationFormat>
  <Paragraphs>16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CookieRun Regular</vt:lpstr>
      <vt:lpstr>HY얕은샘물M</vt:lpstr>
      <vt:lpstr>Tw Cen MT</vt:lpstr>
      <vt:lpstr>Tw Cen MT Condensed</vt:lpstr>
      <vt:lpstr>Wingdings 3</vt:lpstr>
      <vt:lpstr>전체</vt:lpstr>
      <vt:lpstr>빅데이터 기술 환경 </vt:lpstr>
      <vt:lpstr>가상 머신 이름 설정</vt:lpstr>
      <vt:lpstr>Ram : 1gb설정</vt:lpstr>
      <vt:lpstr>하드디스크 용량 20gb 설정</vt:lpstr>
      <vt:lpstr>cEntos8 설치</vt:lpstr>
      <vt:lpstr>Centos8 언어 설정</vt:lpstr>
      <vt:lpstr>Centos8 최소설치</vt:lpstr>
      <vt:lpstr>Centos8 자동파티션 설정</vt:lpstr>
      <vt:lpstr>CENTOS 커널덤프 비활성화</vt:lpstr>
      <vt:lpstr>CENTOS 네트워크 활성화 </vt:lpstr>
      <vt:lpstr>Centos 사용자이름 설정</vt:lpstr>
      <vt:lpstr>Net-tools 패키지 설치 </vt:lpstr>
      <vt:lpstr>Wget  패키지 설치</vt:lpstr>
      <vt:lpstr>Vim 패키지 설치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빅데이터 기술 환경</dc:title>
  <dc:creator>bigdata</dc:creator>
  <cp:lastModifiedBy>bigdata</cp:lastModifiedBy>
  <cp:revision>6</cp:revision>
  <dcterms:created xsi:type="dcterms:W3CDTF">2021-08-20T02:12:04Z</dcterms:created>
  <dcterms:modified xsi:type="dcterms:W3CDTF">2021-08-20T02:37:00Z</dcterms:modified>
</cp:coreProperties>
</file>

<file path=docProps/thumbnail.jpeg>
</file>